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custSel modSld">
      <pc:chgData name="昇 井上" userId="41f7cb6301f82dfc" providerId="LiveId" clId="{385A7E26-344E-45FC-ADFA-EA3D4175B87D}" dt="2022-01-25T09:40:51.882" v="38" actId="478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13T05:47:37.330" v="7" actId="20577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13T05:43:27.792" v="3" actId="14100"/>
          <ac:picMkLst>
            <pc:docMk/>
            <pc:sldMk cId="3313499804" sldId="262"/>
            <ac:picMk id="13" creationId="{2F6668D6-76F1-4527-ABF6-014D9240B63A}"/>
          </ac:picMkLst>
        </pc:picChg>
      </pc:sldChg>
      <pc:sldChg chg="addSp delSp modSp mod">
        <pc:chgData name="昇 井上" userId="41f7cb6301f82dfc" providerId="LiveId" clId="{385A7E26-344E-45FC-ADFA-EA3D4175B87D}" dt="2022-01-25T09:40:51.882" v="38" actId="478"/>
        <pc:sldMkLst>
          <pc:docMk/>
          <pc:sldMk cId="3111576561" sldId="266"/>
        </pc:sldMkLst>
        <pc:spChg chg="mod">
          <ac:chgData name="昇 井上" userId="41f7cb6301f82dfc" providerId="LiveId" clId="{385A7E26-344E-45FC-ADFA-EA3D4175B87D}" dt="2022-01-25T09:39:33.483" v="34" actId="20577"/>
          <ac:spMkLst>
            <pc:docMk/>
            <pc:sldMk cId="3111576561" sldId="266"/>
            <ac:spMk id="16" creationId="{ECDEB8D5-CAF0-45AF-92F8-707F74E8526B}"/>
          </ac:spMkLst>
        </pc:spChg>
        <pc:picChg chg="del">
          <ac:chgData name="昇 井上" userId="41f7cb6301f82dfc" providerId="LiveId" clId="{385A7E26-344E-45FC-ADFA-EA3D4175B87D}" dt="2022-01-25T09:40:51.882" v="38" actId="478"/>
          <ac:picMkLst>
            <pc:docMk/>
            <pc:sldMk cId="3111576561" sldId="266"/>
            <ac:picMk id="9" creationId="{A0117997-CC52-464C-9B6E-1E8C78BBFCD0}"/>
          </ac:picMkLst>
        </pc:picChg>
        <pc:picChg chg="add mod">
          <ac:chgData name="昇 井上" userId="41f7cb6301f82dfc" providerId="LiveId" clId="{385A7E26-344E-45FC-ADFA-EA3D4175B87D}" dt="2022-01-25T09:40:48.257" v="37" actId="1076"/>
          <ac:picMkLst>
            <pc:docMk/>
            <pc:sldMk cId="3111576561" sldId="266"/>
            <ac:picMk id="13" creationId="{261562E3-15FC-4984-B58B-3A40DDC9E328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2022/1/25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nanashifood-recruit.jp/job/-/info/list?es=01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>
                <a:hlinkClick r:id="rId4"/>
              </a:rPr>
              <a:t>https://nanashifood-recruit.jp/job/-/info/list?es=01</a:t>
            </a:r>
            <a:endParaRPr lang="en-US" altLang="ja-JP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261562E3-15FC-4984-B58B-3A40DDC9E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144" y="2476870"/>
            <a:ext cx="6827380" cy="45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4143" y="142093"/>
            <a:ext cx="9931428" cy="558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487</Words>
  <Application>Microsoft Office PowerPoint</Application>
  <PresentationFormat>ワイド画面</PresentationFormat>
  <Paragraphs>89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9</cp:revision>
  <dcterms:created xsi:type="dcterms:W3CDTF">2021-12-22T02:45:30Z</dcterms:created>
  <dcterms:modified xsi:type="dcterms:W3CDTF">2022-01-25T09:40:55Z</dcterms:modified>
</cp:coreProperties>
</file>

<file path=docProps/thumbnail.jpeg>
</file>